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76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60"/>
  </p:normalViewPr>
  <p:slideViewPr>
    <p:cSldViewPr>
      <p:cViewPr varScale="1">
        <p:scale>
          <a:sx n="83" d="100"/>
          <a:sy n="83" d="100"/>
        </p:scale>
        <p:origin x="154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713771" y="6414247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4</a:t>
            </a:r>
            <a:r>
              <a:rPr lang="en-US" baseline="0" dirty="0"/>
              <a:t> </a:t>
            </a:r>
            <a:r>
              <a:rPr lang="en-US" dirty="0"/>
              <a:t>Lecture 5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 4:  The Federal Judicial Power</a:t>
            </a:r>
          </a:p>
          <a:p>
            <a:pPr lvl="1"/>
            <a:r>
              <a:rPr lang="en-US" dirty="0"/>
              <a:t>Lecture 5: </a:t>
            </a:r>
            <a:r>
              <a:rPr lang="en-US" dirty="0" err="1"/>
              <a:t>Justiciability</a:t>
            </a:r>
            <a:r>
              <a:rPr lang="en-US" dirty="0"/>
              <a:t> – Ripeness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Ripeness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307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Ripeness is the determination of whether a matter is premature for review because the injury is speculative and may never occur. </a:t>
            </a:r>
          </a:p>
          <a:p>
            <a:pPr lvl="1"/>
            <a:r>
              <a:rPr lang="en-US" dirty="0"/>
              <a:t>Standing is concerned with </a:t>
            </a:r>
            <a:r>
              <a:rPr lang="en-US" i="1" dirty="0"/>
              <a:t>who</a:t>
            </a:r>
            <a:r>
              <a:rPr lang="en-US" dirty="0"/>
              <a:t> may bring a case, and ripeness is concerned with </a:t>
            </a:r>
            <a:r>
              <a:rPr lang="en-US" i="1" dirty="0"/>
              <a:t>when</a:t>
            </a:r>
            <a:r>
              <a:rPr lang="en-US" dirty="0"/>
              <a:t> a case may be brought. </a:t>
            </a:r>
          </a:p>
          <a:p>
            <a:r>
              <a:rPr lang="en-US" sz="3100" dirty="0"/>
              <a:t>In effect, ripeness usually means that people cannot challenge the legality of a statute or regulation until they are prosecuted for violating it.</a:t>
            </a:r>
          </a:p>
          <a:p>
            <a:pPr lvl="1"/>
            <a:r>
              <a:rPr lang="en-US" dirty="0"/>
              <a:t>Is this fair?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It might incentivize people to break the law if that is the only way to find out whether the law is validly enforceable.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It could also unnecessarily chill conduct by making people comply with laws that are actually unconstitutional.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2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 for Ripeness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spite of these fairness concerns, the ripeness doctrine may still be justified because it: </a:t>
            </a:r>
          </a:p>
          <a:p>
            <a:pPr lvl="1"/>
            <a:r>
              <a:rPr lang="en-US" dirty="0"/>
              <a:t>advances separation of powers by avoiding judicial review in situations where it is unnecessary for the federal courts to become involved because there is not a substantial hardship to postponing review</a:t>
            </a:r>
          </a:p>
          <a:p>
            <a:pPr lvl="1"/>
            <a:r>
              <a:rPr lang="en-US" dirty="0"/>
              <a:t>prevents the courts from entangling themselves in abstract disagreements</a:t>
            </a:r>
          </a:p>
          <a:p>
            <a:pPr lvl="1"/>
            <a:r>
              <a:rPr lang="en-US" dirty="0"/>
              <a:t>enhances judicial economy by limiting the occasion for federal court jurisdiction and the expenditure of judicial time and revenues</a:t>
            </a:r>
          </a:p>
          <a:p>
            <a:pPr lvl="1"/>
            <a:r>
              <a:rPr lang="en-US" dirty="0"/>
              <a:t>enhances the quality of judicial decision making by ensuring that there is an adequate record to permit effective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Abbott Laboratories v. Gardner </a:t>
            </a:r>
            <a:r>
              <a:rPr lang="en-US" dirty="0"/>
              <a:t>(1967)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Background: </a:t>
            </a:r>
          </a:p>
          <a:p>
            <a:r>
              <a:rPr lang="en-US" dirty="0"/>
              <a:t>The Food, Drug, and Cosmetic Act (FDCA) requires manufacturers of prescription drugs to print the established name of the drug prominently on labels and other printed material. </a:t>
            </a:r>
          </a:p>
          <a:p>
            <a:r>
              <a:rPr lang="en-US" dirty="0"/>
              <a:t>A group of drug manufacturers challenged the Act as exceeding the Food and Drug Administration’s authority.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Abbott Laboratories v. Gardner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Issue: Is the case ripe until a drug company was prosecuted for violating the regulation?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Two part test for ripeness: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The fitness of the issues for judicial decision; and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Evaluate the hardship to the parties of withholding court consideration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25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Abbott Laboratories v. Gardner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Holding: The controversy satisfies the requirement for ripeness even though it is a pre- enforcement review. </a:t>
            </a:r>
          </a:p>
          <a:p>
            <a:r>
              <a:rPr lang="en-US" dirty="0"/>
              <a:t>As to the first part of the test, the Court concluded that the issue was currently fit for judicial decision. </a:t>
            </a:r>
          </a:p>
          <a:p>
            <a:pPr lvl="1"/>
            <a:r>
              <a:rPr lang="en-US" dirty="0"/>
              <a:t>“The issues presented are appropriate for judicial resolution at this time . . . The issue tendered is purely a legal one.” (CB 83)</a:t>
            </a:r>
          </a:p>
          <a:p>
            <a:r>
              <a:rPr lang="en-US" dirty="0"/>
              <a:t>For the second part, the Court said that there would be a substantial hardship on the parties if they denied pre-enforcement review.</a:t>
            </a:r>
          </a:p>
          <a:p>
            <a:pPr lvl="1"/>
            <a:r>
              <a:rPr lang="en-US" dirty="0"/>
              <a:t>“[T]he impact of the regulations upon the petitioners is sufficiently direct and immediate . . .  either they must comply with the [label] requirement and incur the costs . . . or they must follow their present course and risk prosecution . . .[for] serious and criminal and civil </a:t>
            </a:r>
            <a:r>
              <a:rPr lang="en-US"/>
              <a:t>penalties.” (CB 83)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7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3727</TotalTime>
  <Words>494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Office Theme</vt:lpstr>
      <vt:lpstr>Constitutional Law</vt:lpstr>
      <vt:lpstr>Ripeness</vt:lpstr>
      <vt:lpstr>Rationale for Ripeness</vt:lpstr>
      <vt:lpstr>Abbott Laboratories v. Gardner (1967) </vt:lpstr>
      <vt:lpstr>Abbott Laboratories v. Gardner </vt:lpstr>
      <vt:lpstr>Abbott Laboratories v. Gardner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cp:lastModifiedBy>David Thaw</cp:lastModifiedBy>
  <cp:revision>5</cp:revision>
  <dcterms:created xsi:type="dcterms:W3CDTF">2014-06-13T07:23:28Z</dcterms:created>
  <dcterms:modified xsi:type="dcterms:W3CDTF">2022-06-09T13:38:49Z</dcterms:modified>
</cp:coreProperties>
</file>